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688" y="-4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15/May/16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15/May/16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15/May/16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15/May/16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15/May/16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15/May/16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15/May/16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15/May/16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15/May/16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15/May/16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15/May/16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15/May/16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F:\sp\FRU_Ppts\ppt\winning team log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47326" y="0"/>
            <a:ext cx="3296674" cy="914400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1524000"/>
            <a:ext cx="9144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dventure" pitchFamily="82" charset="0"/>
                <a:ea typeface="Calibri" pitchFamily="34" charset="0"/>
                <a:cs typeface="Times New Roman" pitchFamily="18" charset="0"/>
              </a:rPr>
              <a:t>Make the person feel comfortable &amp; relax</a:t>
            </a:r>
            <a:endParaRPr kumimoji="0" lang="en-US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dventure" pitchFamily="82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F:\sp\FRU_Ppts\ppt\winning team log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47326" y="0"/>
            <a:ext cx="3296674" cy="914400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1752600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8000" dirty="0" smtClean="0">
                <a:latin typeface="Adventure" pitchFamily="82" charset="0"/>
              </a:rPr>
              <a:t>Share the Dream</a:t>
            </a:r>
            <a:endParaRPr kumimoji="0" lang="en-US" sz="8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dventure" pitchFamily="82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F:\sp\FRU_Ppts\ppt\winning team log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47326" y="0"/>
            <a:ext cx="3296674" cy="914400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1752600"/>
            <a:ext cx="91440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8000" dirty="0" smtClean="0">
                <a:latin typeface="Adventure" pitchFamily="82" charset="0"/>
              </a:rPr>
              <a:t>Make him/her relate</a:t>
            </a:r>
            <a:endParaRPr kumimoji="0" lang="en-US" sz="8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dventure" pitchFamily="82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F:\sp\FRU_Ppts\ppt\winning team log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47326" y="0"/>
            <a:ext cx="3296674" cy="914400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1752600"/>
            <a:ext cx="91440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8000" dirty="0" smtClean="0">
                <a:latin typeface="Adventure" pitchFamily="82" charset="0"/>
              </a:rPr>
              <a:t>Find out HOT button</a:t>
            </a:r>
            <a:endParaRPr kumimoji="0" lang="en-US" sz="8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dventure" pitchFamily="82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F:\sp\FRU_Ppts\ppt\winning team log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47326" y="0"/>
            <a:ext cx="3296674" cy="914400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1752600"/>
            <a:ext cx="91440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8000" dirty="0" smtClean="0">
                <a:latin typeface="Adventure" pitchFamily="82" charset="0"/>
              </a:rPr>
              <a:t>Press the HOT button</a:t>
            </a:r>
            <a:endParaRPr lang="en-US" sz="8000" dirty="0">
              <a:latin typeface="Adventure" pitchFamily="82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F:\sp\FRU_Ppts\ppt\winning team log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47326" y="0"/>
            <a:ext cx="3296674" cy="914400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1752600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8000" dirty="0" smtClean="0">
                <a:latin typeface="Adventure" pitchFamily="82" charset="0"/>
              </a:rPr>
              <a:t>Transfer the faith</a:t>
            </a:r>
            <a:endParaRPr lang="en-US" sz="8000" dirty="0">
              <a:latin typeface="Adventure" pitchFamily="82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F:\sp\FRU_Ppts\ppt\winning team log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47326" y="0"/>
            <a:ext cx="3296674" cy="914400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1752600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8000" dirty="0" smtClean="0">
                <a:latin typeface="Adventure" pitchFamily="82" charset="0"/>
              </a:rPr>
              <a:t>Use Magic Words</a:t>
            </a:r>
            <a:endParaRPr lang="en-US" sz="8000" dirty="0">
              <a:latin typeface="Adventure" pitchFamily="82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F:\sp\FRU_Ppts\ppt\winning team log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47326" y="0"/>
            <a:ext cx="3296674" cy="914400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1752600"/>
            <a:ext cx="91440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8000" dirty="0" smtClean="0">
                <a:latin typeface="Adventure" pitchFamily="82" charset="0"/>
              </a:rPr>
              <a:t>Move toward the dream</a:t>
            </a:r>
            <a:endParaRPr lang="en-US" sz="8000" dirty="0">
              <a:latin typeface="Adventure" pitchFamily="82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33</Words>
  <Application>Microsoft Macintosh PowerPoint</Application>
  <PresentationFormat>On-screen Show (4:3)</PresentationFormat>
  <Paragraphs>8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shree</dc:creator>
  <cp:lastModifiedBy>SP</cp:lastModifiedBy>
  <cp:revision>2</cp:revision>
  <dcterms:created xsi:type="dcterms:W3CDTF">2006-08-16T00:00:00Z</dcterms:created>
  <dcterms:modified xsi:type="dcterms:W3CDTF">2016-05-15T06:39:52Z</dcterms:modified>
</cp:coreProperties>
</file>